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F7A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D064-88CE-4FDA-B2DF-DEAE9F533D05}" type="datetimeFigureOut">
              <a:rPr lang="fr-FR" smtClean="0"/>
              <a:pPr/>
              <a:t>01/01/2023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A337-FBFF-40E6-B080-28D331EDE2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D064-88CE-4FDA-B2DF-DEAE9F533D05}" type="datetimeFigureOut">
              <a:rPr lang="fr-FR" smtClean="0"/>
              <a:pPr/>
              <a:t>01/01/2023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A337-FBFF-40E6-B080-28D331EDE2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D064-88CE-4FDA-B2DF-DEAE9F533D05}" type="datetimeFigureOut">
              <a:rPr lang="fr-FR" smtClean="0"/>
              <a:pPr/>
              <a:t>01/01/2023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A337-FBFF-40E6-B080-28D331EDE2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D064-88CE-4FDA-B2DF-DEAE9F533D05}" type="datetimeFigureOut">
              <a:rPr lang="fr-FR" smtClean="0"/>
              <a:pPr/>
              <a:t>01/01/2023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A337-FBFF-40E6-B080-28D331EDE2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D064-88CE-4FDA-B2DF-DEAE9F533D05}" type="datetimeFigureOut">
              <a:rPr lang="fr-FR" smtClean="0"/>
              <a:pPr/>
              <a:t>01/01/2023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A337-FBFF-40E6-B080-28D331EDE2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D064-88CE-4FDA-B2DF-DEAE9F533D05}" type="datetimeFigureOut">
              <a:rPr lang="fr-FR" smtClean="0"/>
              <a:pPr/>
              <a:t>01/01/2023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A337-FBFF-40E6-B080-28D331EDE2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D064-88CE-4FDA-B2DF-DEAE9F533D05}" type="datetimeFigureOut">
              <a:rPr lang="fr-FR" smtClean="0"/>
              <a:pPr/>
              <a:t>01/01/2023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A337-FBFF-40E6-B080-28D331EDE2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D064-88CE-4FDA-B2DF-DEAE9F533D05}" type="datetimeFigureOut">
              <a:rPr lang="fr-FR" smtClean="0"/>
              <a:pPr/>
              <a:t>01/01/2023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A337-FBFF-40E6-B080-28D331EDE2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D064-88CE-4FDA-B2DF-DEAE9F533D05}" type="datetimeFigureOut">
              <a:rPr lang="fr-FR" smtClean="0"/>
              <a:pPr/>
              <a:t>01/01/2023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A337-FBFF-40E6-B080-28D331EDE2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D064-88CE-4FDA-B2DF-DEAE9F533D05}" type="datetimeFigureOut">
              <a:rPr lang="fr-FR" smtClean="0"/>
              <a:pPr/>
              <a:t>01/01/2023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A337-FBFF-40E6-B080-28D331EDE2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FD064-88CE-4FDA-B2DF-DEAE9F533D05}" type="datetimeFigureOut">
              <a:rPr lang="fr-FR" smtClean="0"/>
              <a:pPr/>
              <a:t>01/01/2023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A337-FBFF-40E6-B080-28D331EDE2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FD064-88CE-4FDA-B2DF-DEAE9F533D05}" type="datetimeFigureOut">
              <a:rPr lang="fr-FR" smtClean="0"/>
              <a:pPr/>
              <a:t>01/01/2023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0A337-FBFF-40E6-B080-28D331EDE2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>
            <a:normAutofit/>
          </a:bodyPr>
          <a:lstStyle/>
          <a:p>
            <a:r>
              <a:rPr lang="fr-FR" sz="4000" dirty="0" smtClean="0">
                <a:latin typeface="Comic Sans MS" pitchFamily="66" charset="0"/>
              </a:rPr>
              <a:t>Calculer l’aire du carré violet : </a:t>
            </a:r>
            <a:endParaRPr lang="fr-FR" sz="4000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000240"/>
            <a:ext cx="4505449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Calculer l’aire du carré violet : 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242964"/>
            <a:ext cx="4643470" cy="5200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Calculer l’aire du carré vert : 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85860"/>
            <a:ext cx="6838950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Calculer l’aire du carré rose : </a:t>
            </a:r>
            <a:endParaRPr lang="fr-F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285860"/>
            <a:ext cx="604837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686700" cy="868346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Comic Sans MS" pitchFamily="66" charset="0"/>
              </a:rPr>
              <a:t>1. Calculer l’aire du carré violet : </a:t>
            </a:r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2285984" y="857232"/>
            <a:ext cx="4552950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571472" y="5214950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atin typeface="Comic Sans MS" pitchFamily="66" charset="0"/>
              </a:rPr>
              <a:t>2. Peut-on en déduire la longueur de l’hypoténuse du triangle rectangle?</a:t>
            </a:r>
            <a:endParaRPr lang="fr-FR" sz="3600" dirty="0"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57488" y="1714488"/>
            <a:ext cx="500066" cy="400110"/>
          </a:xfrm>
          <a:prstGeom prst="rect">
            <a:avLst/>
          </a:prstGeom>
          <a:solidFill>
            <a:srgbClr val="B9F7A3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/>
              <a:t>1</a:t>
            </a:r>
            <a:r>
              <a:rPr lang="fr-FR" sz="2000" b="1" dirty="0" smtClean="0"/>
              <a:t>2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686700" cy="868346"/>
          </a:xfrm>
        </p:spPr>
        <p:txBody>
          <a:bodyPr>
            <a:noAutofit/>
          </a:bodyPr>
          <a:lstStyle/>
          <a:p>
            <a:r>
              <a:rPr lang="fr-FR" sz="3200" dirty="0" smtClean="0">
                <a:latin typeface="Comic Sans MS" pitchFamily="66" charset="0"/>
              </a:rPr>
              <a:t>Calculer la longueur de l’hypoténuse : </a:t>
            </a:r>
            <a:endParaRPr lang="fr-FR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1221044"/>
            <a:ext cx="4857763" cy="556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oneTexte 5"/>
          <p:cNvSpPr txBox="1"/>
          <p:nvPr/>
        </p:nvSpPr>
        <p:spPr>
          <a:xfrm>
            <a:off x="2753013" y="3643314"/>
            <a:ext cx="461665" cy="6550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dirty="0" smtClean="0"/>
              <a:t>5 cm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786182" y="455986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7 cm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686700" cy="868346"/>
          </a:xfrm>
        </p:spPr>
        <p:txBody>
          <a:bodyPr>
            <a:noAutofit/>
          </a:bodyPr>
          <a:lstStyle/>
          <a:p>
            <a:r>
              <a:rPr lang="fr-FR" sz="3200" dirty="0" smtClean="0">
                <a:latin typeface="Comic Sans MS" pitchFamily="66" charset="0"/>
              </a:rPr>
              <a:t>Calculer la longueur de l’hypoténuse : </a:t>
            </a:r>
            <a:endParaRPr lang="fr-FR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0838" y="2100263"/>
            <a:ext cx="336232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ZoneTexte 3"/>
          <p:cNvSpPr txBox="1"/>
          <p:nvPr/>
        </p:nvSpPr>
        <p:spPr>
          <a:xfrm rot="19672363">
            <a:off x="3450623" y="2523650"/>
            <a:ext cx="100013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7,2 cm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 rot="3494047">
            <a:off x="4693377" y="3347050"/>
            <a:ext cx="135732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9,6 cm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494968">
            <a:off x="1666875" y="1025872"/>
            <a:ext cx="5048265" cy="5660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686700" cy="1500198"/>
          </a:xfrm>
        </p:spPr>
        <p:txBody>
          <a:bodyPr>
            <a:noAutofit/>
          </a:bodyPr>
          <a:lstStyle/>
          <a:p>
            <a:r>
              <a:rPr lang="fr-FR" sz="3200" dirty="0" smtClean="0">
                <a:latin typeface="Comic Sans MS" pitchFamily="66" charset="0"/>
              </a:rPr>
              <a:t>Peut-on calculer la longueur du côté manquant dans le triangle ABC ?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 rot="2037311">
            <a:off x="3395247" y="3073448"/>
            <a:ext cx="461665" cy="6550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dirty="0"/>
              <a:t>5</a:t>
            </a:r>
            <a:r>
              <a:rPr lang="fr-FR" dirty="0" smtClean="0"/>
              <a:t> cm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 rot="20141821">
            <a:off x="3971974" y="377602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8</a:t>
            </a:r>
            <a:r>
              <a:rPr lang="fr-FR" dirty="0" smtClean="0"/>
              <a:t> cm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071934" y="235743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214942" y="328612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786050" y="428625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8428</TotalTime>
  <Words>85</Words>
  <Application>Microsoft Office PowerPoint</Application>
  <PresentationFormat>Affichage à l'écran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Calculer l’aire du carré violet : </vt:lpstr>
      <vt:lpstr>Calculer l’aire du carré violet : </vt:lpstr>
      <vt:lpstr>Calculer l’aire du carré vert : </vt:lpstr>
      <vt:lpstr>Calculer l’aire du carré rose : </vt:lpstr>
      <vt:lpstr>1. Calculer l’aire du carré violet : </vt:lpstr>
      <vt:lpstr>Calculer la longueur de l’hypoténuse : </vt:lpstr>
      <vt:lpstr>Calculer la longueur de l’hypoténuse : </vt:lpstr>
      <vt:lpstr>Peut-on calculer la longueur du côté manquant dans le triangle ABC ?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Calculer l’aire du carré violet : </dc:title>
  <dc:creator>Stéphanie</dc:creator>
  <cp:lastModifiedBy>Stéphanie</cp:lastModifiedBy>
  <cp:revision>3</cp:revision>
  <dcterms:created xsi:type="dcterms:W3CDTF">2021-11-29T14:35:51Z</dcterms:created>
  <dcterms:modified xsi:type="dcterms:W3CDTF">2023-01-01T15:39:46Z</dcterms:modified>
</cp:coreProperties>
</file>